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CA13D-3A22-42FC-9DCB-1AF8CD7CA2FB}" v="443" dt="2022-08-31T17:44:24.486"/>
    <p1510:client id="{513E2264-6D28-84E6-8931-4004DC243889}" v="101" dt="2022-08-31T22:18:44.333"/>
    <p1510:client id="{7313A186-9B4B-883F-152F-30B11F3F831F}" v="12" dt="2022-08-31T20:19:47.297"/>
    <p1510:client id="{A5C46E87-1F1A-C6F9-F486-CDDFE33648E3}" v="110" dt="2022-08-31T18:01:54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ley, Karen" userId="S::karen.staley@fortbendisd.com::9eb0a335-8c05-4489-9c23-53734b848953" providerId="AD" clId="Web-{513E2264-6D28-84E6-8931-4004DC243889}"/>
    <pc:docChg chg="modSld">
      <pc:chgData name="Staley, Karen" userId="S::karen.staley@fortbendisd.com::9eb0a335-8c05-4489-9c23-53734b848953" providerId="AD" clId="Web-{513E2264-6D28-84E6-8931-4004DC243889}" dt="2022-08-31T22:18:34.598" v="95" actId="20577"/>
      <pc:docMkLst>
        <pc:docMk/>
      </pc:docMkLst>
      <pc:sldChg chg="modSp">
        <pc:chgData name="Staley, Karen" userId="S::karen.staley@fortbendisd.com::9eb0a335-8c05-4489-9c23-53734b848953" providerId="AD" clId="Web-{513E2264-6D28-84E6-8931-4004DC243889}" dt="2022-08-31T22:18:34.598" v="95" actId="20577"/>
        <pc:sldMkLst>
          <pc:docMk/>
          <pc:sldMk cId="109857222" sldId="256"/>
        </pc:sldMkLst>
        <pc:spChg chg="mod">
          <ac:chgData name="Staley, Karen" userId="S::karen.staley@fortbendisd.com::9eb0a335-8c05-4489-9c23-53734b848953" providerId="AD" clId="Web-{513E2264-6D28-84E6-8931-4004DC243889}" dt="2022-08-31T22:18:34.598" v="95" actId="20577"/>
          <ac:spMkLst>
            <pc:docMk/>
            <pc:sldMk cId="109857222" sldId="256"/>
            <ac:spMk id="4" creationId="{85ABC62B-0554-3891-3B87-2FC00CD1F247}"/>
          </ac:spMkLst>
        </pc:spChg>
      </pc:sldChg>
      <pc:sldChg chg="modSp">
        <pc:chgData name="Staley, Karen" userId="S::karen.staley@fortbendisd.com::9eb0a335-8c05-4489-9c23-53734b848953" providerId="AD" clId="Web-{513E2264-6D28-84E6-8931-4004DC243889}" dt="2022-08-31T22:18:09.535" v="89" actId="20577"/>
        <pc:sldMkLst>
          <pc:docMk/>
          <pc:sldMk cId="2369642040" sldId="258"/>
        </pc:sldMkLst>
        <pc:spChg chg="mod">
          <ac:chgData name="Staley, Karen" userId="S::karen.staley@fortbendisd.com::9eb0a335-8c05-4489-9c23-53734b848953" providerId="AD" clId="Web-{513E2264-6D28-84E6-8931-4004DC243889}" dt="2022-08-31T22:18:09.535" v="89" actId="20577"/>
          <ac:spMkLst>
            <pc:docMk/>
            <pc:sldMk cId="2369642040" sldId="258"/>
            <ac:spMk id="3" creationId="{65E3371F-C54F-BED5-2617-64BD9363CA4A}"/>
          </ac:spMkLst>
        </pc:spChg>
      </pc:sldChg>
      <pc:sldChg chg="modSp">
        <pc:chgData name="Staley, Karen" userId="S::karen.staley@fortbendisd.com::9eb0a335-8c05-4489-9c23-53734b848953" providerId="AD" clId="Web-{513E2264-6D28-84E6-8931-4004DC243889}" dt="2022-08-31T22:16:54.970" v="52" actId="20577"/>
        <pc:sldMkLst>
          <pc:docMk/>
          <pc:sldMk cId="1623577524" sldId="259"/>
        </pc:sldMkLst>
        <pc:spChg chg="mod">
          <ac:chgData name="Staley, Karen" userId="S::karen.staley@fortbendisd.com::9eb0a335-8c05-4489-9c23-53734b848953" providerId="AD" clId="Web-{513E2264-6D28-84E6-8931-4004DC243889}" dt="2022-08-31T22:16:54.970" v="52" actId="20577"/>
          <ac:spMkLst>
            <pc:docMk/>
            <pc:sldMk cId="1623577524" sldId="259"/>
            <ac:spMk id="3" creationId="{68427044-CD39-FCD5-9068-D615EA49884E}"/>
          </ac:spMkLst>
        </pc:spChg>
      </pc:sldChg>
    </pc:docChg>
  </pc:docChgLst>
  <pc:docChgLst>
    <pc:chgData name="Staley, Karen" userId="S::karen.staley@fortbendisd.com::9eb0a335-8c05-4489-9c23-53734b848953" providerId="AD" clId="Web-{7313A186-9B4B-883F-152F-30B11F3F831F}"/>
    <pc:docChg chg="modSld">
      <pc:chgData name="Staley, Karen" userId="S::karen.staley@fortbendisd.com::9eb0a335-8c05-4489-9c23-53734b848953" providerId="AD" clId="Web-{7313A186-9B4B-883F-152F-30B11F3F831F}" dt="2022-08-31T20:19:45.735" v="11" actId="20577"/>
      <pc:docMkLst>
        <pc:docMk/>
      </pc:docMkLst>
      <pc:sldChg chg="modSp">
        <pc:chgData name="Staley, Karen" userId="S::karen.staley@fortbendisd.com::9eb0a335-8c05-4489-9c23-53734b848953" providerId="AD" clId="Web-{7313A186-9B4B-883F-152F-30B11F3F831F}" dt="2022-08-31T20:19:45.735" v="11" actId="20577"/>
        <pc:sldMkLst>
          <pc:docMk/>
          <pc:sldMk cId="3708381406" sldId="257"/>
        </pc:sldMkLst>
        <pc:spChg chg="mod">
          <ac:chgData name="Staley, Karen" userId="S::karen.staley@fortbendisd.com::9eb0a335-8c05-4489-9c23-53734b848953" providerId="AD" clId="Web-{7313A186-9B4B-883F-152F-30B11F3F831F}" dt="2022-08-31T20:19:45.735" v="11" actId="20577"/>
          <ac:spMkLst>
            <pc:docMk/>
            <pc:sldMk cId="3708381406" sldId="257"/>
            <ac:spMk id="3" creationId="{767A84E1-15B8-C1DB-0F91-06EF4DA7F2F1}"/>
          </ac:spMkLst>
        </pc:spChg>
      </pc:sldChg>
    </pc:docChg>
  </pc:docChgLst>
  <pc:docChgLst>
    <pc:chgData name="Staley, Karen" userId="S::karen.staley@fortbendisd.com::9eb0a335-8c05-4489-9c23-53734b848953" providerId="AD" clId="Web-{348CA13D-3A22-42FC-9DCB-1AF8CD7CA2FB}"/>
    <pc:docChg chg="addSld modSld">
      <pc:chgData name="Staley, Karen" userId="S::karen.staley@fortbendisd.com::9eb0a335-8c05-4489-9c23-53734b848953" providerId="AD" clId="Web-{348CA13D-3A22-42FC-9DCB-1AF8CD7CA2FB}" dt="2022-08-31T17:44:24.486" v="361" actId="20577"/>
      <pc:docMkLst>
        <pc:docMk/>
      </pc:docMkLst>
      <pc:sldChg chg="addSp delSp modSp">
        <pc:chgData name="Staley, Karen" userId="S::karen.staley@fortbendisd.com::9eb0a335-8c05-4489-9c23-53734b848953" providerId="AD" clId="Web-{348CA13D-3A22-42FC-9DCB-1AF8CD7CA2FB}" dt="2022-08-31T17:44:24.486" v="361" actId="20577"/>
        <pc:sldMkLst>
          <pc:docMk/>
          <pc:sldMk cId="109857222" sldId="256"/>
        </pc:sldMkLst>
        <pc:spChg chg="del">
          <ac:chgData name="Staley, Karen" userId="S::karen.staley@fortbendisd.com::9eb0a335-8c05-4489-9c23-53734b848953" providerId="AD" clId="Web-{348CA13D-3A22-42FC-9DCB-1AF8CD7CA2FB}" dt="2022-08-31T17:31:19.539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taley, Karen" userId="S::karen.staley@fortbendisd.com::9eb0a335-8c05-4489-9c23-53734b848953" providerId="AD" clId="Web-{348CA13D-3A22-42FC-9DCB-1AF8CD7CA2FB}" dt="2022-08-31T17:31:22.367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Staley, Karen" userId="S::karen.staley@fortbendisd.com::9eb0a335-8c05-4489-9c23-53734b848953" providerId="AD" clId="Web-{348CA13D-3A22-42FC-9DCB-1AF8CD7CA2FB}" dt="2022-08-31T17:44:24.486" v="361" actId="20577"/>
          <ac:spMkLst>
            <pc:docMk/>
            <pc:sldMk cId="109857222" sldId="256"/>
            <ac:spMk id="4" creationId="{85ABC62B-0554-3891-3B87-2FC00CD1F247}"/>
          </ac:spMkLst>
        </pc:spChg>
      </pc:sldChg>
      <pc:sldChg chg="modSp new">
        <pc:chgData name="Staley, Karen" userId="S::karen.staley@fortbendisd.com::9eb0a335-8c05-4489-9c23-53734b848953" providerId="AD" clId="Web-{348CA13D-3A22-42FC-9DCB-1AF8CD7CA2FB}" dt="2022-08-31T17:39:23.289" v="224" actId="1076"/>
        <pc:sldMkLst>
          <pc:docMk/>
          <pc:sldMk cId="3708381406" sldId="257"/>
        </pc:sldMkLst>
        <pc:spChg chg="mod">
          <ac:chgData name="Staley, Karen" userId="S::karen.staley@fortbendisd.com::9eb0a335-8c05-4489-9c23-53734b848953" providerId="AD" clId="Web-{348CA13D-3A22-42FC-9DCB-1AF8CD7CA2FB}" dt="2022-08-31T17:39:23.289" v="224" actId="1076"/>
          <ac:spMkLst>
            <pc:docMk/>
            <pc:sldMk cId="3708381406" sldId="257"/>
            <ac:spMk id="2" creationId="{EA501244-F9F9-053A-7887-3D04AD2E9AA5}"/>
          </ac:spMkLst>
        </pc:spChg>
        <pc:spChg chg="mod">
          <ac:chgData name="Staley, Karen" userId="S::karen.staley@fortbendisd.com::9eb0a335-8c05-4489-9c23-53734b848953" providerId="AD" clId="Web-{348CA13D-3A22-42FC-9DCB-1AF8CD7CA2FB}" dt="2022-08-31T17:39:13.429" v="223" actId="14100"/>
          <ac:spMkLst>
            <pc:docMk/>
            <pc:sldMk cId="3708381406" sldId="257"/>
            <ac:spMk id="3" creationId="{767A84E1-15B8-C1DB-0F91-06EF4DA7F2F1}"/>
          </ac:spMkLst>
        </pc:spChg>
      </pc:sldChg>
      <pc:sldChg chg="modSp new">
        <pc:chgData name="Staley, Karen" userId="S::karen.staley@fortbendisd.com::9eb0a335-8c05-4489-9c23-53734b848953" providerId="AD" clId="Web-{348CA13D-3A22-42FC-9DCB-1AF8CD7CA2FB}" dt="2022-08-31T17:43:51.719" v="347" actId="20577"/>
        <pc:sldMkLst>
          <pc:docMk/>
          <pc:sldMk cId="2369642040" sldId="258"/>
        </pc:sldMkLst>
        <pc:spChg chg="mod">
          <ac:chgData name="Staley, Karen" userId="S::karen.staley@fortbendisd.com::9eb0a335-8c05-4489-9c23-53734b848953" providerId="AD" clId="Web-{348CA13D-3A22-42FC-9DCB-1AF8CD7CA2FB}" dt="2022-08-31T17:39:54.758" v="232" actId="20577"/>
          <ac:spMkLst>
            <pc:docMk/>
            <pc:sldMk cId="2369642040" sldId="258"/>
            <ac:spMk id="2" creationId="{ABBD2AA0-7D33-8A06-74C4-45CACF44C692}"/>
          </ac:spMkLst>
        </pc:spChg>
        <pc:spChg chg="mod">
          <ac:chgData name="Staley, Karen" userId="S::karen.staley@fortbendisd.com::9eb0a335-8c05-4489-9c23-53734b848953" providerId="AD" clId="Web-{348CA13D-3A22-42FC-9DCB-1AF8CD7CA2FB}" dt="2022-08-31T17:43:51.719" v="347" actId="20577"/>
          <ac:spMkLst>
            <pc:docMk/>
            <pc:sldMk cId="2369642040" sldId="258"/>
            <ac:spMk id="3" creationId="{65E3371F-C54F-BED5-2617-64BD9363CA4A}"/>
          </ac:spMkLst>
        </pc:spChg>
      </pc:sldChg>
    </pc:docChg>
  </pc:docChgLst>
  <pc:docChgLst>
    <pc:chgData name="Staley, Karen" userId="S::karen.staley@fortbendisd.com::9eb0a335-8c05-4489-9c23-53734b848953" providerId="AD" clId="Web-{A5C46E87-1F1A-C6F9-F486-CDDFE33648E3}"/>
    <pc:docChg chg="addSld delSld modSld">
      <pc:chgData name="Staley, Karen" userId="S::karen.staley@fortbendisd.com::9eb0a335-8c05-4489-9c23-53734b848953" providerId="AD" clId="Web-{A5C46E87-1F1A-C6F9-F486-CDDFE33648E3}" dt="2022-08-31T18:01:54.502" v="106" actId="20577"/>
      <pc:docMkLst>
        <pc:docMk/>
      </pc:docMkLst>
      <pc:sldChg chg="modSp new">
        <pc:chgData name="Staley, Karen" userId="S::karen.staley@fortbendisd.com::9eb0a335-8c05-4489-9c23-53734b848953" providerId="AD" clId="Web-{A5C46E87-1F1A-C6F9-F486-CDDFE33648E3}" dt="2022-08-31T18:01:54.502" v="106" actId="20577"/>
        <pc:sldMkLst>
          <pc:docMk/>
          <pc:sldMk cId="1623577524" sldId="259"/>
        </pc:sldMkLst>
        <pc:spChg chg="mod">
          <ac:chgData name="Staley, Karen" userId="S::karen.staley@fortbendisd.com::9eb0a335-8c05-4489-9c23-53734b848953" providerId="AD" clId="Web-{A5C46E87-1F1A-C6F9-F486-CDDFE33648E3}" dt="2022-08-31T18:00:43.797" v="35" actId="20577"/>
          <ac:spMkLst>
            <pc:docMk/>
            <pc:sldMk cId="1623577524" sldId="259"/>
            <ac:spMk id="2" creationId="{9FD9D465-C740-0633-D63D-B744F71880F5}"/>
          </ac:spMkLst>
        </pc:spChg>
        <pc:spChg chg="mod">
          <ac:chgData name="Staley, Karen" userId="S::karen.staley@fortbendisd.com::9eb0a335-8c05-4489-9c23-53734b848953" providerId="AD" clId="Web-{A5C46E87-1F1A-C6F9-F486-CDDFE33648E3}" dt="2022-08-31T18:01:54.502" v="106" actId="20577"/>
          <ac:spMkLst>
            <pc:docMk/>
            <pc:sldMk cId="1623577524" sldId="259"/>
            <ac:spMk id="3" creationId="{68427044-CD39-FCD5-9068-D615EA49884E}"/>
          </ac:spMkLst>
        </pc:spChg>
      </pc:sldChg>
      <pc:sldChg chg="modSp new del">
        <pc:chgData name="Staley, Karen" userId="S::karen.staley@fortbendisd.com::9eb0a335-8c05-4489-9c23-53734b848953" providerId="AD" clId="Web-{A5C46E87-1F1A-C6F9-F486-CDDFE33648E3}" dt="2022-08-31T18:00:22.249" v="16"/>
        <pc:sldMkLst>
          <pc:docMk/>
          <pc:sldMk cId="1687630719" sldId="259"/>
        </pc:sldMkLst>
        <pc:spChg chg="mod">
          <ac:chgData name="Staley, Karen" userId="S::karen.staley@fortbendisd.com::9eb0a335-8c05-4489-9c23-53734b848953" providerId="AD" clId="Web-{A5C46E87-1F1A-C6F9-F486-CDDFE33648E3}" dt="2022-08-31T17:57:54.353" v="15" actId="20577"/>
          <ac:spMkLst>
            <pc:docMk/>
            <pc:sldMk cId="1687630719" sldId="259"/>
            <ac:spMk id="2" creationId="{EE97764E-53F8-6364-052B-C4817E7530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ABC62B-0554-3891-3B87-2FC00CD1F247}"/>
              </a:ext>
            </a:extLst>
          </p:cNvPr>
          <p:cNvSpPr txBox="1"/>
          <p:nvPr/>
        </p:nvSpPr>
        <p:spPr>
          <a:xfrm>
            <a:off x="386366" y="343436"/>
            <a:ext cx="11075830" cy="62478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>
                <a:cs typeface="Calibri"/>
              </a:rPr>
              <a:t>Welcome to FSMS Science Olympiad!</a:t>
            </a:r>
            <a:endParaRPr lang="en-US">
              <a:cs typeface="Calibri"/>
            </a:endParaRPr>
          </a:p>
          <a:p>
            <a:endParaRPr lang="en-US" sz="4000">
              <a:cs typeface="Calibri"/>
            </a:endParaRPr>
          </a:p>
          <a:p>
            <a:r>
              <a:rPr lang="en-US" sz="4000">
                <a:cs typeface="Calibri"/>
              </a:rPr>
              <a:t>What is Science Olympiad?  </a:t>
            </a:r>
          </a:p>
          <a:p>
            <a:endParaRPr lang="en-US" sz="4000">
              <a:cs typeface="Calibri"/>
            </a:endParaRPr>
          </a:p>
          <a:p>
            <a:r>
              <a:rPr lang="en-US" sz="4000">
                <a:cs typeface="Calibri"/>
              </a:rPr>
              <a:t>Very Important:  We will choose 1 of these:</a:t>
            </a:r>
          </a:p>
          <a:p>
            <a:r>
              <a:rPr lang="en-US" sz="4000">
                <a:cs typeface="Calibri"/>
              </a:rPr>
              <a:t>Regional Science Olympiad Possible Dates: </a:t>
            </a:r>
          </a:p>
          <a:p>
            <a:r>
              <a:rPr lang="en-US" sz="4000">
                <a:cs typeface="Calibri"/>
              </a:rPr>
              <a:t>Gulf Coast Lonestar February 25, </a:t>
            </a:r>
          </a:p>
          <a:p>
            <a:r>
              <a:rPr lang="en-US" sz="4000">
                <a:cs typeface="Calibri"/>
              </a:rPr>
              <a:t>University of Texas February 25</a:t>
            </a:r>
          </a:p>
          <a:p>
            <a:r>
              <a:rPr lang="en-US" sz="4000">
                <a:cs typeface="Calibri"/>
              </a:rPr>
              <a:t>Corpus Christi:  TBD</a:t>
            </a:r>
          </a:p>
          <a:p>
            <a:endParaRPr lang="en-US" sz="4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1244-F9F9-053A-7887-3D04AD2E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69" y="214871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ea typeface="+mj-lt"/>
                <a:cs typeface="+mj-lt"/>
              </a:rPr>
              <a:t>https://www.soinc.org/</a:t>
            </a:r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A84E1-15B8-C1DB-0F91-06EF4DA7F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69" y="1546583"/>
            <a:ext cx="11266867" cy="49630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cs typeface="Calibri"/>
              </a:rPr>
              <a:t>The National Science Olympiad Webpage has the B Division Manual with the official events for this year.  Follow these steps to get the manual:  Opens September 6th!!!</a:t>
            </a:r>
          </a:p>
          <a:p>
            <a:r>
              <a:rPr lang="en-US" sz="3600" dirty="0">
                <a:cs typeface="Calibri"/>
              </a:rPr>
              <a:t>Click/type in website above</a:t>
            </a:r>
          </a:p>
          <a:p>
            <a:r>
              <a:rPr lang="en-US" sz="3600" dirty="0">
                <a:cs typeface="Calibri"/>
              </a:rPr>
              <a:t>Click on highlighted link that says 2023 Rules</a:t>
            </a:r>
          </a:p>
          <a:p>
            <a:r>
              <a:rPr lang="en-US" sz="3600" dirty="0">
                <a:cs typeface="Calibri"/>
              </a:rPr>
              <a:t>Click on highlighted link that says for Division B Rules</a:t>
            </a:r>
          </a:p>
          <a:p>
            <a:r>
              <a:rPr lang="en-US" sz="3600" dirty="0">
                <a:cs typeface="Calibri"/>
              </a:rPr>
              <a:t>Fill out required information, use school email</a:t>
            </a:r>
          </a:p>
          <a:p>
            <a:r>
              <a:rPr lang="en-US" sz="3600" dirty="0">
                <a:cs typeface="Calibri"/>
              </a:rPr>
              <a:t>Download pdf of Division B Manual</a:t>
            </a:r>
          </a:p>
        </p:txBody>
      </p:sp>
    </p:spTree>
    <p:extLst>
      <p:ext uri="{BB962C8B-B14F-4D97-AF65-F5344CB8AC3E}">
        <p14:creationId xmlns:p14="http://schemas.microsoft.com/office/powerpoint/2010/main" val="370838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D465-C740-0633-D63D-B744F718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TEST EVENTS VS BUILD 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27044-CD39-FCD5-9068-D615EA498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EVENTS:</a:t>
            </a:r>
            <a:endParaRPr lang="en-US"/>
          </a:p>
          <a:p>
            <a:pPr marL="457200" lvl="1" indent="0">
              <a:buNone/>
            </a:pPr>
            <a:r>
              <a:rPr lang="en-US">
                <a:cs typeface="Calibri"/>
              </a:rPr>
              <a:t>Test Events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You and partner take a test only</a:t>
            </a:r>
          </a:p>
          <a:p>
            <a:pPr lvl="1"/>
            <a:r>
              <a:rPr lang="en-US">
                <a:cs typeface="Calibri"/>
              </a:rPr>
              <a:t>Note sheet or binder may be allowed – must check your rules!!!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457200" lvl="1" indent="0">
              <a:buNone/>
            </a:pPr>
            <a:r>
              <a:rPr lang="en-US">
                <a:cs typeface="Calibri"/>
              </a:rPr>
              <a:t>Test and Build Events: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r>
              <a:rPr lang="en-US">
                <a:cs typeface="Calibri"/>
              </a:rPr>
              <a:t>Part test, Part build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pPr marL="457200" lvl="1" indent="0">
              <a:buNone/>
            </a:pPr>
            <a:r>
              <a:rPr lang="en-US">
                <a:cs typeface="Calibri"/>
              </a:rPr>
              <a:t>Build Events $$$ - you must buy your own materials to build!!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3577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D2AA0-7D33-8A06-74C4-45CACF44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How to make a team: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3371F-C54F-BED5-2617-64BD9363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3600">
                <a:cs typeface="Calibri"/>
              </a:rPr>
              <a:t>7th &amp; 8th Grade </a:t>
            </a:r>
            <a:r>
              <a:rPr lang="en-US" sz="3600" b="1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Unique opportunity</a:t>
            </a:r>
            <a:r>
              <a:rPr lang="en-US" sz="3600" dirty="0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 </a:t>
            </a:r>
            <a:r>
              <a:rPr lang="en-US" sz="3600">
                <a:cs typeface="Calibri"/>
              </a:rPr>
              <a:t>– you can form your own team – </a:t>
            </a:r>
            <a:r>
              <a:rPr lang="en-US" sz="3600">
                <a:highlight>
                  <a:srgbClr val="FFFF00"/>
                </a:highlight>
                <a:cs typeface="Calibri"/>
              </a:rPr>
              <a:t>BUT!!!! Only 1 preformed team will be accepted if it has all the criteria expected: You have to have exactly 15 members and all 21 categories must be claimed and fully committed to with a roster of members and the events each of them will do and agree to cover if there should be conflicts!! Deadline to submit 9/29</a:t>
            </a:r>
          </a:p>
          <a:p>
            <a:r>
              <a:rPr lang="en-US" sz="3600">
                <a:cs typeface="Calibri"/>
              </a:rPr>
              <a:t>All Grade Levels: Take Qualifiers for events and you will be placed on a team and in events based on your scores.</a:t>
            </a:r>
          </a:p>
        </p:txBody>
      </p:sp>
    </p:spTree>
    <p:extLst>
      <p:ext uri="{BB962C8B-B14F-4D97-AF65-F5344CB8AC3E}">
        <p14:creationId xmlns:p14="http://schemas.microsoft.com/office/powerpoint/2010/main" val="236964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https://www.soinc.org/</vt:lpstr>
      <vt:lpstr>TEST EVENTS VS BUILD EVENTS</vt:lpstr>
      <vt:lpstr>How to make a team: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30</cp:revision>
  <dcterms:created xsi:type="dcterms:W3CDTF">2022-08-31T17:31:13Z</dcterms:created>
  <dcterms:modified xsi:type="dcterms:W3CDTF">2022-08-31T22:18:46Z</dcterms:modified>
</cp:coreProperties>
</file>